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7" r:id="rId10"/>
    <p:sldId id="260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4" r:id="rId20"/>
    <p:sldId id="275" r:id="rId21"/>
    <p:sldId id="271" r:id="rId22"/>
    <p:sldId id="272" r:id="rId23"/>
    <p:sldId id="273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05613" cy="99393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mesec" initials="hm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EBB6-82C8-4172-88D8-C60E457B1368}" type="datetimeFigureOut">
              <a:rPr lang="hr-HR" smtClean="0"/>
              <a:t>11.4.2014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93C-C1A7-47A5-92B9-D79C7482F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85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EBB6-82C8-4172-88D8-C60E457B1368}" type="datetimeFigureOut">
              <a:rPr lang="hr-HR" smtClean="0"/>
              <a:t>11.4.2014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93C-C1A7-47A5-92B9-D79C7482F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344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EBB6-82C8-4172-88D8-C60E457B1368}" type="datetimeFigureOut">
              <a:rPr lang="hr-HR" smtClean="0"/>
              <a:t>11.4.2014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93C-C1A7-47A5-92B9-D79C7482F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384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EBB6-82C8-4172-88D8-C60E457B1368}" type="datetimeFigureOut">
              <a:rPr lang="hr-HR" smtClean="0"/>
              <a:t>11.4.2014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93C-C1A7-47A5-92B9-D79C7482F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4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EBB6-82C8-4172-88D8-C60E457B1368}" type="datetimeFigureOut">
              <a:rPr lang="hr-HR" smtClean="0"/>
              <a:t>11.4.2014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93C-C1A7-47A5-92B9-D79C7482F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312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EBB6-82C8-4172-88D8-C60E457B1368}" type="datetimeFigureOut">
              <a:rPr lang="hr-HR" smtClean="0"/>
              <a:t>11.4.2014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93C-C1A7-47A5-92B9-D79C7482F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88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EBB6-82C8-4172-88D8-C60E457B1368}" type="datetimeFigureOut">
              <a:rPr lang="hr-HR" smtClean="0"/>
              <a:t>11.4.2014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93C-C1A7-47A5-92B9-D79C7482F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64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EBB6-82C8-4172-88D8-C60E457B1368}" type="datetimeFigureOut">
              <a:rPr lang="hr-HR" smtClean="0"/>
              <a:t>11.4.2014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93C-C1A7-47A5-92B9-D79C7482F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169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EBB6-82C8-4172-88D8-C60E457B1368}" type="datetimeFigureOut">
              <a:rPr lang="hr-HR" smtClean="0"/>
              <a:t>11.4.2014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93C-C1A7-47A5-92B9-D79C7482F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8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EBB6-82C8-4172-88D8-C60E457B1368}" type="datetimeFigureOut">
              <a:rPr lang="hr-HR" smtClean="0"/>
              <a:t>11.4.2014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93C-C1A7-47A5-92B9-D79C7482F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286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EBB6-82C8-4172-88D8-C60E457B1368}" type="datetimeFigureOut">
              <a:rPr lang="hr-HR" smtClean="0"/>
              <a:t>11.4.2014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493C-C1A7-47A5-92B9-D79C7482F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81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EBB6-82C8-4172-88D8-C60E457B1368}" type="datetimeFigureOut">
              <a:rPr lang="hr-HR" smtClean="0"/>
              <a:t>11.4.2014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3493C-C1A7-47A5-92B9-D79C7482F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99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08823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Link za kreiranje prijavnog obrasca 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6000" dirty="0" smtClean="0"/>
              <a:t>https://scf-wf.mrrfeu.hr/ap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62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3. stranica</a:t>
            </a:r>
            <a:endParaRPr lang="hr-HR" dirty="0"/>
          </a:p>
        </p:txBody>
      </p:sp>
      <p:pic>
        <p:nvPicPr>
          <p:cNvPr id="4" name="Content Placeholder 3" descr="Prijavni obrazac A. dio - Microsoft Internet Explorer provided by Hrvatske Vo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74286"/>
            <a:ext cx="7128792" cy="5545847"/>
          </a:xfrm>
        </p:spPr>
      </p:pic>
    </p:spTree>
    <p:extLst>
      <p:ext uri="{BB962C8B-B14F-4D97-AF65-F5344CB8AC3E}">
        <p14:creationId xmlns:p14="http://schemas.microsoft.com/office/powerpoint/2010/main" val="24715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4. stranica</a:t>
            </a:r>
            <a:endParaRPr lang="hr-HR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113743" cy="5511900"/>
          </a:xfrm>
        </p:spPr>
      </p:pic>
      <p:sp>
        <p:nvSpPr>
          <p:cNvPr id="5" name="Rectangle 4"/>
          <p:cNvSpPr/>
          <p:nvPr/>
        </p:nvSpPr>
        <p:spPr>
          <a:xfrm>
            <a:off x="1547664" y="3429000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5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124744"/>
            <a:ext cx="7268019" cy="56484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4. stranica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5796136" y="4277464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5004048" y="497717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3923928" y="5085184"/>
            <a:ext cx="360040" cy="319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547664" y="605039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3851920" y="4648168"/>
            <a:ext cx="252028" cy="279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3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5. stranica</a:t>
            </a:r>
            <a:endParaRPr lang="hr-HR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9" y="1121022"/>
            <a:ext cx="7231813" cy="5620346"/>
          </a:xfrm>
        </p:spPr>
      </p:pic>
      <p:sp>
        <p:nvSpPr>
          <p:cNvPr id="5" name="Rectangle 4"/>
          <p:cNvSpPr/>
          <p:nvPr/>
        </p:nvSpPr>
        <p:spPr>
          <a:xfrm>
            <a:off x="1403648" y="3717032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403648" y="3501008"/>
            <a:ext cx="30963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23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5. stranica</a:t>
            </a:r>
            <a:endParaRPr lang="hr-HR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271567" cy="5645556"/>
          </a:xfrm>
        </p:spPr>
      </p:pic>
      <p:sp>
        <p:nvSpPr>
          <p:cNvPr id="7" name="Rectangle 6"/>
          <p:cNvSpPr/>
          <p:nvPr/>
        </p:nvSpPr>
        <p:spPr>
          <a:xfrm>
            <a:off x="1259632" y="5949280"/>
            <a:ext cx="19442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4860032" y="4077072"/>
            <a:ext cx="23762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269176" y="5717216"/>
            <a:ext cx="272676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1259632" y="4135672"/>
            <a:ext cx="2016224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8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ijavni obrazac A. dio - Microsoft Internet Explorer provided by Hrvatske Vo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099914" cy="55233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5. stranica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4427984" y="4437112"/>
            <a:ext cx="27363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331640" y="3717032"/>
            <a:ext cx="29703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367056" y="5085184"/>
            <a:ext cx="28449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148064" y="5086680"/>
            <a:ext cx="2016224" cy="574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367056" y="5580832"/>
            <a:ext cx="28449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5148064" y="5686744"/>
            <a:ext cx="2016224" cy="574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323648" y="6069208"/>
            <a:ext cx="72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9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110273" cy="55147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5. stranica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4932040" y="4815800"/>
            <a:ext cx="24482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4283968" y="480553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85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97" y="1196752"/>
            <a:ext cx="7048806" cy="54726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6. stranica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904592" y="4805536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4904592" y="5589240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6228184" y="4515649"/>
            <a:ext cx="2808312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Bespovratna sredstva = Ukupna vrijednost projekta*0.85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Ostala javna sredstva </a:t>
            </a:r>
            <a:r>
              <a:rPr lang="hr-HR" dirty="0" smtClean="0">
                <a:solidFill>
                  <a:srgbClr val="FF0000"/>
                </a:solidFill>
              </a:rPr>
              <a:t>= Ukupna vrijednost projekta*0.25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7. stranica</a:t>
            </a:r>
            <a:endParaRPr lang="hr-HR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099908" cy="5523385"/>
          </a:xfrm>
        </p:spPr>
      </p:pic>
      <p:sp>
        <p:nvSpPr>
          <p:cNvPr id="6" name="Rectangle 5"/>
          <p:cNvSpPr/>
          <p:nvPr/>
        </p:nvSpPr>
        <p:spPr>
          <a:xfrm>
            <a:off x="1259632" y="342900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259632" y="400506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259632" y="4949552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259632" y="594928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1259632" y="5237584"/>
            <a:ext cx="5688632" cy="639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61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7. stranica</a:t>
            </a:r>
            <a:endParaRPr lang="hr-HR" dirty="0"/>
          </a:p>
        </p:txBody>
      </p:sp>
      <p:pic>
        <p:nvPicPr>
          <p:cNvPr id="5" name="Content Placeholder 4" descr="Prijavni obrazac A. dio - Microsoft Internet Explorer provided by Hrvatske Vo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099914" cy="5523381"/>
          </a:xfrm>
        </p:spPr>
      </p:pic>
      <p:sp>
        <p:nvSpPr>
          <p:cNvPr id="6" name="Rectangle 5"/>
          <p:cNvSpPr/>
          <p:nvPr/>
        </p:nvSpPr>
        <p:spPr>
          <a:xfrm>
            <a:off x="3347864" y="4581128"/>
            <a:ext cx="396044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70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Početni ekran</a:t>
            </a:r>
            <a:endParaRPr lang="hr-HR" dirty="0"/>
          </a:p>
        </p:txBody>
      </p:sp>
      <p:pic>
        <p:nvPicPr>
          <p:cNvPr id="4" name="Content Placeholder 3" descr="Certificate Error: Navigation Blocked - Microsoft Internet Explorer provided by Hrvatske Vo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28731"/>
            <a:ext cx="7058807" cy="5491402"/>
          </a:xfrm>
        </p:spPr>
      </p:pic>
      <p:sp>
        <p:nvSpPr>
          <p:cNvPr id="5" name="Rectangle 4"/>
          <p:cNvSpPr/>
          <p:nvPr/>
        </p:nvSpPr>
        <p:spPr>
          <a:xfrm>
            <a:off x="1475656" y="3356992"/>
            <a:ext cx="532859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66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 - PROVJERA</a:t>
            </a:r>
            <a:endParaRPr lang="hr-HR" dirty="0"/>
          </a:p>
        </p:txBody>
      </p:sp>
      <p:pic>
        <p:nvPicPr>
          <p:cNvPr id="5" name="Content Placeholder 4" descr="Prijavni obrazac A. dio - Microsoft Internet Explorer provided by Hrvatske Vo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099914" cy="5523381"/>
          </a:xfrm>
        </p:spPr>
      </p:pic>
      <p:sp>
        <p:nvSpPr>
          <p:cNvPr id="6" name="Rectangle 5"/>
          <p:cNvSpPr/>
          <p:nvPr/>
        </p:nvSpPr>
        <p:spPr>
          <a:xfrm>
            <a:off x="3354720" y="6021288"/>
            <a:ext cx="569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88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 - PROVJERA</a:t>
            </a:r>
            <a:endParaRPr lang="hr-HR" dirty="0"/>
          </a:p>
        </p:txBody>
      </p:sp>
      <p:pic>
        <p:nvPicPr>
          <p:cNvPr id="4" name="Content Placeholder 3" descr="Prijavni obrazac A. dio - Microsoft Internet Explorer provided by Hrvatske Vo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099914" cy="5523381"/>
          </a:xfrm>
        </p:spPr>
      </p:pic>
    </p:spTree>
    <p:extLst>
      <p:ext uri="{BB962C8B-B14F-4D97-AF65-F5344CB8AC3E}">
        <p14:creationId xmlns:p14="http://schemas.microsoft.com/office/powerpoint/2010/main" val="26628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Prijavni obrazac A. dio – SPREMANJE</a:t>
            </a:r>
            <a:endParaRPr lang="hr-HR" dirty="0"/>
          </a:p>
        </p:txBody>
      </p:sp>
      <p:pic>
        <p:nvPicPr>
          <p:cNvPr id="5" name="Content Placeholder 4" descr="Prijavni obrazac A. dio - Microsoft Internet Explorer provided by Hrvatske Vo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099914" cy="5523381"/>
          </a:xfrm>
        </p:spPr>
      </p:pic>
      <p:sp>
        <p:nvSpPr>
          <p:cNvPr id="6" name="Rectangle 5"/>
          <p:cNvSpPr/>
          <p:nvPr/>
        </p:nvSpPr>
        <p:spPr>
          <a:xfrm>
            <a:off x="5076056" y="5949280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5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Prijavni obrazac A. dio – UČITAVANJE</a:t>
            </a:r>
            <a:endParaRPr lang="hr-HR" dirty="0"/>
          </a:p>
        </p:txBody>
      </p:sp>
      <p:pic>
        <p:nvPicPr>
          <p:cNvPr id="7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9" y="1196752"/>
            <a:ext cx="7141555" cy="5544616"/>
          </a:xfrm>
        </p:spPr>
      </p:pic>
      <p:sp>
        <p:nvSpPr>
          <p:cNvPr id="6" name="Rectangle 5"/>
          <p:cNvSpPr/>
          <p:nvPr/>
        </p:nvSpPr>
        <p:spPr>
          <a:xfrm>
            <a:off x="5868144" y="5680648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5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Prijavni obrazac A. dio – UČITAVANJE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hr-HR" dirty="0" smtClean="0"/>
              <a:t>Prijavni obrazac je moguće SPREMITI KAO SKICU te u bilo kojem trenutku izaći iz aplikacije i kasnije ga UČITATI te će popunjeni podaci biti ponovno </a:t>
            </a:r>
            <a:r>
              <a:rPr lang="hr-HR" dirty="0" err="1" smtClean="0"/>
              <a:t>uploadani</a:t>
            </a:r>
            <a:endParaRPr lang="hr-HR" dirty="0" smtClean="0"/>
          </a:p>
          <a:p>
            <a:r>
              <a:rPr lang="hr-HR" dirty="0" smtClean="0"/>
              <a:t>Konačnu verziju po popunjavanju svih polja potrebno je SPREMITI KAO PRIJAVNI OBRAZAC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25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Ulaz na MIS</a:t>
            </a:r>
            <a:endParaRPr lang="hr-HR" dirty="0"/>
          </a:p>
        </p:txBody>
      </p:sp>
      <p:pic>
        <p:nvPicPr>
          <p:cNvPr id="4" name="Content Placeholder 3" descr="Dobrodošli - Microsoft Internet Explorer provided by Hrvatske Vo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056784" cy="5505818"/>
          </a:xfrm>
        </p:spPr>
      </p:pic>
      <p:sp>
        <p:nvSpPr>
          <p:cNvPr id="6" name="Rectangle 5"/>
          <p:cNvSpPr/>
          <p:nvPr/>
        </p:nvSpPr>
        <p:spPr>
          <a:xfrm>
            <a:off x="3635896" y="3356992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31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Poziva</a:t>
            </a:r>
            <a:endParaRPr lang="hr-HR" dirty="0"/>
          </a:p>
        </p:txBody>
      </p:sp>
      <p:pic>
        <p:nvPicPr>
          <p:cNvPr id="4" name="Picture 3" descr="Dobrodošli - Microsoft Internet Explorer provided by Hrvatske Vo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56" y="1196752"/>
            <a:ext cx="7072032" cy="5501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9672" y="5373216"/>
            <a:ext cx="59046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47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</a:t>
            </a:r>
            <a:endParaRPr lang="hr-HR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271567" cy="5645556"/>
          </a:xfrm>
        </p:spPr>
      </p:pic>
      <p:sp>
        <p:nvSpPr>
          <p:cNvPr id="5" name="Rectangle 4"/>
          <p:cNvSpPr/>
          <p:nvPr/>
        </p:nvSpPr>
        <p:spPr>
          <a:xfrm>
            <a:off x="1907704" y="2708920"/>
            <a:ext cx="14401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14401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67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1. stranica</a:t>
            </a:r>
            <a:endParaRPr lang="hr-HR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027900" cy="5467366"/>
          </a:xfrm>
        </p:spPr>
      </p:pic>
    </p:spTree>
    <p:extLst>
      <p:ext uri="{BB962C8B-B14F-4D97-AF65-F5344CB8AC3E}">
        <p14:creationId xmlns:p14="http://schemas.microsoft.com/office/powerpoint/2010/main" val="3281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1. stranica</a:t>
            </a:r>
            <a:endParaRPr lang="hr-HR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9" y="1196752"/>
            <a:ext cx="7141555" cy="5544616"/>
          </a:xfrm>
        </p:spPr>
      </p:pic>
    </p:spTree>
    <p:extLst>
      <p:ext uri="{BB962C8B-B14F-4D97-AF65-F5344CB8AC3E}">
        <p14:creationId xmlns:p14="http://schemas.microsoft.com/office/powerpoint/2010/main" val="21382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2. stranica</a:t>
            </a:r>
            <a:endParaRPr lang="hr-HR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4" y="1196752"/>
            <a:ext cx="7128792" cy="5544616"/>
          </a:xfrm>
        </p:spPr>
      </p:pic>
    </p:spTree>
    <p:extLst>
      <p:ext uri="{BB962C8B-B14F-4D97-AF65-F5344CB8AC3E}">
        <p14:creationId xmlns:p14="http://schemas.microsoft.com/office/powerpoint/2010/main" val="4610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Prijavni obrazac A. dio – 3. stranica</a:t>
            </a:r>
            <a:endParaRPr lang="hr-HR" dirty="0"/>
          </a:p>
        </p:txBody>
      </p:sp>
      <p:pic>
        <p:nvPicPr>
          <p:cNvPr id="7" name="Content Placeholder 6" descr="Prijavni obrazac A. dio - Microsoft Internet Explorer provided by Hrvatske Vo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174285"/>
            <a:ext cx="7128793" cy="5545848"/>
          </a:xfrm>
        </p:spPr>
      </p:pic>
    </p:spTree>
    <p:extLst>
      <p:ext uri="{BB962C8B-B14F-4D97-AF65-F5344CB8AC3E}">
        <p14:creationId xmlns:p14="http://schemas.microsoft.com/office/powerpoint/2010/main" val="12781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d35066a-24fd-45ff-ada6-d0bd79cd75df">4QMJR6VWACFV-2-2826</_dlc_DocId>
    <_dlc_DocIdUrl xmlns="8d35066a-24fd-45ff-ada6-d0bd79cd75df">
      <Url>http://ib2/_layouts/DocIdRedir.aspx?ID=4QMJR6VWACFV-2-2826</Url>
      <Description>4QMJR6VWACFV-2-2826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89C8C479EBCF4984A50252D6B3062C" ma:contentTypeVersion="0" ma:contentTypeDescription="Create a new document." ma:contentTypeScope="" ma:versionID="1e2cdca2cf2b5cffdfa5d3acaa8cb59c">
  <xsd:schema xmlns:xsd="http://www.w3.org/2001/XMLSchema" xmlns:xs="http://www.w3.org/2001/XMLSchema" xmlns:p="http://schemas.microsoft.com/office/2006/metadata/properties" xmlns:ns2="8d35066a-24fd-45ff-ada6-d0bd79cd75df" targetNamespace="http://schemas.microsoft.com/office/2006/metadata/properties" ma:root="true" ma:fieldsID="6ab62f33cd726dce0155fd194aec414a" ns2:_="">
    <xsd:import namespace="8d35066a-24fd-45ff-ada6-d0bd79cd75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5066a-24fd-45ff-ada6-d0bd79cd75d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B6658A-2A5F-457F-954A-D7DA04A92697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d35066a-24fd-45ff-ada6-d0bd79cd75df"/>
  </ds:schemaRefs>
</ds:datastoreItem>
</file>

<file path=customXml/itemProps2.xml><?xml version="1.0" encoding="utf-8"?>
<ds:datastoreItem xmlns:ds="http://schemas.openxmlformats.org/officeDocument/2006/customXml" ds:itemID="{B3E3528E-410C-479F-BD66-8464FF0F2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35066a-24fd-45ff-ada6-d0bd79cd75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02E570-8CAD-4DBA-88E0-F2839986883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D395FAB-DB59-4E36-81C8-4311578443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230</Words>
  <Application>Microsoft Office PowerPoint</Application>
  <PresentationFormat>On-screen Show (4:3)</PresentationFormat>
  <Paragraphs>29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Link za kreiranje prijavnog obrasca A  https://scf-wf.mrrfeu.hr/ap</vt:lpstr>
      <vt:lpstr>Početni ekran</vt:lpstr>
      <vt:lpstr>Ulaz na MIS</vt:lpstr>
      <vt:lpstr>Odabir Poziva</vt:lpstr>
      <vt:lpstr>Prijavni obrazac A. dio</vt:lpstr>
      <vt:lpstr>Prijavni obrazac A. dio – 1. stranica</vt:lpstr>
      <vt:lpstr>Prijavni obrazac A. dio – 1. stranica</vt:lpstr>
      <vt:lpstr>Prijavni obrazac A. dio – 2. stranica</vt:lpstr>
      <vt:lpstr>Prijavni obrazac A. dio – 3. stranica</vt:lpstr>
      <vt:lpstr>Prijavni obrazac A. dio – 3. stranica</vt:lpstr>
      <vt:lpstr>Prijavni obrazac A. dio – 4. stranica</vt:lpstr>
      <vt:lpstr>Prijavni obrazac A. dio – 4. stranica</vt:lpstr>
      <vt:lpstr>Prijavni obrazac A. dio – 5. stranica</vt:lpstr>
      <vt:lpstr>Prijavni obrazac A. dio – 5. stranica</vt:lpstr>
      <vt:lpstr>Prijavni obrazac A. dio – 5. stranica</vt:lpstr>
      <vt:lpstr>Prijavni obrazac A. dio – 5. stranica</vt:lpstr>
      <vt:lpstr>Prijavni obrazac A. dio – 6. stranica</vt:lpstr>
      <vt:lpstr>Prijavni obrazac A. dio – 7. stranica</vt:lpstr>
      <vt:lpstr>Prijavni obrazac A. dio – 7. stranica</vt:lpstr>
      <vt:lpstr>Prijavni obrazac A. dio  - PROVJERA</vt:lpstr>
      <vt:lpstr>Prijavni obrazac A. dio  - PROVJERA</vt:lpstr>
      <vt:lpstr>Prijavni obrazac A. dio – SPREMANJE</vt:lpstr>
      <vt:lpstr>Prijavni obrazac A. dio – UČITAVANJE</vt:lpstr>
      <vt:lpstr>Prijavni obrazac A. dio – UČITAVANJE</vt:lpstr>
    </vt:vector>
  </TitlesOfParts>
  <Company>hv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za kreiranje prijavnog obrasca A  https://scf-wf.mrrfeu.hr/ap</dc:title>
  <dc:creator>hmesec</dc:creator>
  <cp:lastModifiedBy>hmesec</cp:lastModifiedBy>
  <cp:revision>21</cp:revision>
  <cp:lastPrinted>2014-04-08T06:36:59Z</cp:lastPrinted>
  <dcterms:created xsi:type="dcterms:W3CDTF">2014-04-01T10:56:04Z</dcterms:created>
  <dcterms:modified xsi:type="dcterms:W3CDTF">2014-04-11T12:20:18Z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cab4036b-1aa8-442a-90f3-a1f69126f29e</vt:lpwstr>
  </property>
  <property fmtid="{D5CDD505-2E9C-101B-9397-08002B2CF9AE}" pid="3" name="ContentTypeId">
    <vt:lpwstr>0x010100D789C8C479EBCF4984A50252D6B3062C</vt:lpwstr>
  </property>
</Properties>
</file>